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28" d="100"/>
          <a:sy n="128" d="100"/>
        </p:scale>
        <p:origin x="456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813A2-7C9A-4F5C-B670-53CDBB18DDD7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465C-83CF-46F5-A486-CE991A53FA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670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813A2-7C9A-4F5C-B670-53CDBB18DDD7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465C-83CF-46F5-A486-CE991A53FA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573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813A2-7C9A-4F5C-B670-53CDBB18DDD7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465C-83CF-46F5-A486-CE991A53FA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848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813A2-7C9A-4F5C-B670-53CDBB18DDD7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465C-83CF-46F5-A486-CE991A53FA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868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813A2-7C9A-4F5C-B670-53CDBB18DDD7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465C-83CF-46F5-A486-CE991A53FA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089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813A2-7C9A-4F5C-B670-53CDBB18DDD7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465C-83CF-46F5-A486-CE991A53FA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951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813A2-7C9A-4F5C-B670-53CDBB18DDD7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465C-83CF-46F5-A486-CE991A53FA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249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813A2-7C9A-4F5C-B670-53CDBB18DDD7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465C-83CF-46F5-A486-CE991A53FA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594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813A2-7C9A-4F5C-B670-53CDBB18DDD7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465C-83CF-46F5-A486-CE991A53FA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436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813A2-7C9A-4F5C-B670-53CDBB18DDD7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465C-83CF-46F5-A486-CE991A53FA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215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813A2-7C9A-4F5C-B670-53CDBB18DDD7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465C-83CF-46F5-A486-CE991A53FA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708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813A2-7C9A-4F5C-B670-53CDBB18DDD7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F465C-83CF-46F5-A486-CE991A53FA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344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 4"/>
          <p:cNvSpPr/>
          <p:nvPr/>
        </p:nvSpPr>
        <p:spPr>
          <a:xfrm>
            <a:off x="3526199" y="5205471"/>
            <a:ext cx="5139601" cy="122435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ru-RU" sz="2800" dirty="0">
                <a:latin typeface="Favorit Pro" panose="02000006030000020004" pitchFamily="50" charset="0"/>
                <a:ea typeface="Favorit Pro" panose="02000006030000020004" pitchFamily="50" charset="0"/>
              </a:rPr>
              <a:t>Рады вас видеть!</a:t>
            </a:r>
            <a:br>
              <a:rPr lang="ru-RU" sz="2800" dirty="0">
                <a:latin typeface="Favorit Pro" panose="02000006030000020004" pitchFamily="50" charset="0"/>
                <a:ea typeface="Favorit Pro" panose="02000006030000020004" pitchFamily="50" charset="0"/>
              </a:rPr>
            </a:br>
            <a:r>
              <a:rPr lang="ru-RU" sz="2800" dirty="0">
                <a:latin typeface="Favorit Pro" panose="02000006030000020004" pitchFamily="50" charset="0"/>
                <a:ea typeface="Favorit Pro" panose="02000006030000020004" pitchFamily="50" charset="0"/>
              </a:rPr>
              <a:t>Подтвердите участие</a:t>
            </a:r>
            <a:br>
              <a:rPr lang="ru-RU" sz="2800" dirty="0">
                <a:latin typeface="Favorit Pro" panose="02000006030000020004" pitchFamily="50" charset="0"/>
                <a:ea typeface="Favorit Pro" panose="02000006030000020004" pitchFamily="50" charset="0"/>
              </a:rPr>
            </a:br>
            <a:r>
              <a:rPr lang="ru-RU" sz="2800" dirty="0">
                <a:latin typeface="Favorit Pro" panose="02000006030000020004" pitchFamily="50" charset="0"/>
                <a:ea typeface="Favorit Pro" panose="02000006030000020004" pitchFamily="50" charset="0"/>
              </a:rPr>
              <a:t>по QR–коду</a:t>
            </a:r>
            <a:endParaRPr lang="en-US" sz="2800" dirty="0">
              <a:solidFill>
                <a:schemeClr val="bg1"/>
              </a:solidFill>
              <a:latin typeface="Favorit Pro" panose="02000006030000020004" pitchFamily="50" charset="0"/>
              <a:ea typeface="Favorit Pro" panose="02000006030000020004" pitchFamily="50" charset="0"/>
            </a:endParaRPr>
          </a:p>
        </p:txBody>
      </p:sp>
      <p:sp>
        <p:nvSpPr>
          <p:cNvPr id="6" name="Text 4"/>
          <p:cNvSpPr/>
          <p:nvPr/>
        </p:nvSpPr>
        <p:spPr>
          <a:xfrm>
            <a:off x="5456984" y="3219090"/>
            <a:ext cx="1365115" cy="68107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2800" dirty="0">
                <a:latin typeface="Favorit Pro" panose="02000006030000020004" pitchFamily="50" charset="0"/>
                <a:ea typeface="Favorit Pro" panose="02000006030000020004" pitchFamily="50" charset="0"/>
              </a:rPr>
              <a:t>QR-</a:t>
            </a:r>
            <a:r>
              <a:rPr lang="ru-RU" sz="2800" dirty="0">
                <a:latin typeface="Favorit Pro" panose="02000006030000020004" pitchFamily="50" charset="0"/>
                <a:ea typeface="Favorit Pro" panose="02000006030000020004" pitchFamily="50" charset="0"/>
              </a:rPr>
              <a:t>код</a:t>
            </a:r>
            <a:endParaRPr lang="en-US" sz="2800" dirty="0">
              <a:solidFill>
                <a:schemeClr val="bg1"/>
              </a:solidFill>
              <a:latin typeface="Favorit Pro" panose="02000006030000020004" pitchFamily="50" charset="0"/>
              <a:ea typeface="Favorit Pro" panose="020000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298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ext 4"/>
          <p:cNvSpPr/>
          <p:nvPr/>
        </p:nvSpPr>
        <p:spPr>
          <a:xfrm>
            <a:off x="3526199" y="5394156"/>
            <a:ext cx="5139601" cy="68107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ru-RU" sz="2800" dirty="0">
                <a:latin typeface="Favorit Pro" panose="02000006030000020004" pitchFamily="50" charset="0"/>
                <a:ea typeface="Favorit Pro" panose="02000006030000020004" pitchFamily="50" charset="0"/>
              </a:rPr>
              <a:t>Станем лучше для вас!</a:t>
            </a:r>
            <a:br>
              <a:rPr lang="ru-RU" sz="2800" dirty="0">
                <a:latin typeface="Favorit Pro" panose="02000006030000020004" pitchFamily="50" charset="0"/>
                <a:ea typeface="Favorit Pro" panose="02000006030000020004" pitchFamily="50" charset="0"/>
              </a:rPr>
            </a:br>
            <a:r>
              <a:rPr lang="ru-RU" sz="2800" dirty="0">
                <a:latin typeface="Favorit Pro" panose="02000006030000020004" pitchFamily="50" charset="0"/>
                <a:ea typeface="Favorit Pro" panose="02000006030000020004" pitchFamily="50" charset="0"/>
              </a:rPr>
              <a:t>Поделитесь впечатлениями</a:t>
            </a:r>
            <a:endParaRPr lang="en-US" sz="2800" dirty="0">
              <a:solidFill>
                <a:schemeClr val="bg1"/>
              </a:solidFill>
              <a:latin typeface="Favorit Pro" panose="02000006030000020004" pitchFamily="50" charset="0"/>
              <a:ea typeface="Favorit Pro" panose="02000006030000020004" pitchFamily="50" charset="0"/>
            </a:endParaRPr>
          </a:p>
        </p:txBody>
      </p:sp>
      <p:sp>
        <p:nvSpPr>
          <p:cNvPr id="11" name="Text 4"/>
          <p:cNvSpPr/>
          <p:nvPr/>
        </p:nvSpPr>
        <p:spPr>
          <a:xfrm>
            <a:off x="5456984" y="3219090"/>
            <a:ext cx="1365115" cy="68107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2800" dirty="0">
                <a:latin typeface="Favorit Pro" panose="02000006030000020004" pitchFamily="50" charset="0"/>
                <a:ea typeface="Favorit Pro" panose="02000006030000020004" pitchFamily="50" charset="0"/>
              </a:rPr>
              <a:t>QR-</a:t>
            </a:r>
            <a:r>
              <a:rPr lang="ru-RU" sz="2800" dirty="0">
                <a:latin typeface="Favorit Pro" panose="02000006030000020004" pitchFamily="50" charset="0"/>
                <a:ea typeface="Favorit Pro" panose="02000006030000020004" pitchFamily="50" charset="0"/>
              </a:rPr>
              <a:t>код</a:t>
            </a:r>
            <a:endParaRPr lang="en-US" sz="2800" dirty="0">
              <a:solidFill>
                <a:schemeClr val="bg1"/>
              </a:solidFill>
              <a:latin typeface="Favorit Pro" panose="02000006030000020004" pitchFamily="50" charset="0"/>
              <a:ea typeface="Favorit Pro" panose="020000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3931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24</Words>
  <Application>Microsoft Macintosh PowerPoint</Application>
  <PresentationFormat>Широкоэкранный</PresentationFormat>
  <Paragraphs>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Favorit Pro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Microsoft Office User</cp:lastModifiedBy>
  <cp:revision>4</cp:revision>
  <dcterms:created xsi:type="dcterms:W3CDTF">2024-01-22T15:00:26Z</dcterms:created>
  <dcterms:modified xsi:type="dcterms:W3CDTF">2024-01-24T10:57:19Z</dcterms:modified>
</cp:coreProperties>
</file>